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5971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sp>
        <p:nvSpPr>
          <p:cNvPr id="5" name="Text 2"/>
          <p:cNvSpPr/>
          <p:nvPr/>
        </p:nvSpPr>
        <p:spPr>
          <a:xfrm>
            <a:off x="864037" y="191762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My Autobiography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864037" y="441721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I'm Samuel Kariuki Maina, and I'm thrilled to share my life story with you. It's a journey filled with ups and downs, lessons learned, and unforgettable moments.</a:t>
            </a:r>
            <a:endParaRPr lang="en-US" sz="1944" dirty="0"/>
          </a:p>
        </p:txBody>
      </p:sp>
      <p:sp>
        <p:nvSpPr>
          <p:cNvPr id="7" name="Shape 4"/>
          <p:cNvSpPr/>
          <p:nvPr/>
        </p:nvSpPr>
        <p:spPr>
          <a:xfrm>
            <a:off x="864037" y="5898475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382316" y="5880021"/>
            <a:ext cx="2665214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 smtClean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Samuel </a:t>
            </a:r>
            <a:r>
              <a:rPr lang="en-US" sz="2430" b="1" dirty="0" err="1" smtClean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</a:rPr>
              <a:t>Kariuki</a:t>
            </a:r>
            <a:endParaRPr lang="en-US" sz="243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417" y="0"/>
            <a:ext cx="6209332" cy="82295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1168" y="783788"/>
            <a:ext cx="7601664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My Childhood in Nakuru, Kenya</a:t>
            </a:r>
            <a:endParaRPr lang="en-US" sz="4338" dirty="0"/>
          </a:p>
        </p:txBody>
      </p:sp>
      <p:sp>
        <p:nvSpPr>
          <p:cNvPr id="6" name="Shape 3"/>
          <p:cNvSpPr/>
          <p:nvPr/>
        </p:nvSpPr>
        <p:spPr>
          <a:xfrm>
            <a:off x="771168" y="2491383"/>
            <a:ext cx="7601664" cy="1269563"/>
          </a:xfrm>
          <a:prstGeom prst="roundRect">
            <a:avLst>
              <a:gd name="adj" fmla="val 2604"/>
            </a:avLst>
          </a:prstGeom>
          <a:solidFill>
            <a:srgbClr val="F3EEE3"/>
          </a:solidFill>
          <a:ln/>
        </p:spPr>
      </p:sp>
      <p:sp>
        <p:nvSpPr>
          <p:cNvPr id="7" name="Text 4"/>
          <p:cNvSpPr/>
          <p:nvPr/>
        </p:nvSpPr>
        <p:spPr>
          <a:xfrm>
            <a:off x="991433" y="2711648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1"/>
              </a:lnSpc>
              <a:buNone/>
            </a:pPr>
            <a:r>
              <a:rPr lang="en-US" sz="216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Early Life</a:t>
            </a:r>
            <a:endParaRPr lang="en-US" sz="2169" dirty="0"/>
          </a:p>
        </p:txBody>
      </p:sp>
      <p:sp>
        <p:nvSpPr>
          <p:cNvPr id="8" name="Text 5"/>
          <p:cNvSpPr/>
          <p:nvPr/>
        </p:nvSpPr>
        <p:spPr>
          <a:xfrm>
            <a:off x="991433" y="3188137"/>
            <a:ext cx="7161133" cy="3525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6"/>
              </a:lnSpc>
              <a:buNone/>
            </a:pPr>
            <a:r>
              <a:rPr lang="en-US" sz="1735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was born into a loving family in Nakuru, Kenya, where I spent my childhood.</a:t>
            </a:r>
            <a:endParaRPr lang="en-US" sz="1735" dirty="0"/>
          </a:p>
        </p:txBody>
      </p:sp>
      <p:sp>
        <p:nvSpPr>
          <p:cNvPr id="9" name="Shape 6"/>
          <p:cNvSpPr/>
          <p:nvPr/>
        </p:nvSpPr>
        <p:spPr>
          <a:xfrm>
            <a:off x="771168" y="3981212"/>
            <a:ext cx="7601664" cy="1622108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0" name="Text 7"/>
          <p:cNvSpPr/>
          <p:nvPr/>
        </p:nvSpPr>
        <p:spPr>
          <a:xfrm>
            <a:off x="991433" y="4201478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1"/>
              </a:lnSpc>
              <a:buNone/>
            </a:pPr>
            <a:r>
              <a:rPr lang="en-US" sz="216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Family Life</a:t>
            </a:r>
            <a:endParaRPr lang="en-US" sz="2169" dirty="0"/>
          </a:p>
        </p:txBody>
      </p:sp>
      <p:sp>
        <p:nvSpPr>
          <p:cNvPr id="11" name="Text 8"/>
          <p:cNvSpPr/>
          <p:nvPr/>
        </p:nvSpPr>
        <p:spPr>
          <a:xfrm>
            <a:off x="991433" y="4677966"/>
            <a:ext cx="7161133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6"/>
              </a:lnSpc>
              <a:buNone/>
            </a:pPr>
            <a:r>
              <a:rPr lang="en-US" sz="1735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 parents, Jane Waweru and Musa Mwangi, have always been my pillars of support.</a:t>
            </a:r>
            <a:endParaRPr lang="en-US" sz="1735" dirty="0"/>
          </a:p>
        </p:txBody>
      </p:sp>
      <p:sp>
        <p:nvSpPr>
          <p:cNvPr id="12" name="Shape 9"/>
          <p:cNvSpPr/>
          <p:nvPr/>
        </p:nvSpPr>
        <p:spPr>
          <a:xfrm>
            <a:off x="771168" y="5823585"/>
            <a:ext cx="7601664" cy="1622108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991433" y="6043851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1"/>
              </a:lnSpc>
              <a:buNone/>
            </a:pPr>
            <a:r>
              <a:rPr lang="en-US" sz="216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Community Life</a:t>
            </a:r>
            <a:endParaRPr lang="en-US" sz="2169" dirty="0"/>
          </a:p>
        </p:txBody>
      </p:sp>
      <p:sp>
        <p:nvSpPr>
          <p:cNvPr id="14" name="Text 11"/>
          <p:cNvSpPr/>
          <p:nvPr/>
        </p:nvSpPr>
        <p:spPr>
          <a:xfrm>
            <a:off x="991433" y="6520339"/>
            <a:ext cx="7161133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6"/>
              </a:lnSpc>
              <a:buNone/>
            </a:pPr>
            <a:r>
              <a:rPr lang="en-US" sz="1735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 childhood was filled with the vibrant energy of Nakuru, with its friendly people and cultural events.</a:t>
            </a:r>
            <a:endParaRPr lang="en-US" sz="173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29508" y="653296"/>
            <a:ext cx="7484983" cy="14813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832"/>
              </a:lnSpc>
              <a:buNone/>
            </a:pPr>
            <a:r>
              <a:rPr lang="en-US" sz="4666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Growing Up in a Family of Six</a:t>
            </a:r>
            <a:endParaRPr lang="en-US" sz="4666" dirty="0"/>
          </a:p>
        </p:txBody>
      </p:sp>
      <p:sp>
        <p:nvSpPr>
          <p:cNvPr id="6" name="Shape 3"/>
          <p:cNvSpPr/>
          <p:nvPr/>
        </p:nvSpPr>
        <p:spPr>
          <a:xfrm>
            <a:off x="829508" y="2756654"/>
            <a:ext cx="533162" cy="533162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7" name="Text 4"/>
          <p:cNvSpPr/>
          <p:nvPr/>
        </p:nvSpPr>
        <p:spPr>
          <a:xfrm>
            <a:off x="1012746" y="2845475"/>
            <a:ext cx="166688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279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1</a:t>
            </a:r>
            <a:endParaRPr lang="en-US" sz="2799" dirty="0"/>
          </a:p>
        </p:txBody>
      </p:sp>
      <p:sp>
        <p:nvSpPr>
          <p:cNvPr id="8" name="Text 5"/>
          <p:cNvSpPr/>
          <p:nvPr/>
        </p:nvSpPr>
        <p:spPr>
          <a:xfrm>
            <a:off x="1599605" y="2756654"/>
            <a:ext cx="296263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6"/>
              </a:lnSpc>
              <a:buNone/>
            </a:pPr>
            <a:r>
              <a:rPr lang="en-US" sz="2333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Sibling Bonds</a:t>
            </a:r>
            <a:endParaRPr lang="en-US" sz="2333" dirty="0"/>
          </a:p>
        </p:txBody>
      </p:sp>
      <p:sp>
        <p:nvSpPr>
          <p:cNvPr id="9" name="Text 6"/>
          <p:cNvSpPr/>
          <p:nvPr/>
        </p:nvSpPr>
        <p:spPr>
          <a:xfrm>
            <a:off x="1599605" y="3269099"/>
            <a:ext cx="6714887" cy="758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6"/>
              </a:lnSpc>
              <a:buNone/>
            </a:pPr>
            <a:r>
              <a:rPr lang="en-US" sz="1866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have three brothers and one sister. We’ve always shared a strong bond, supporting each other through thick and thin.</a:t>
            </a:r>
            <a:endParaRPr lang="en-US" sz="1866" dirty="0"/>
          </a:p>
        </p:txBody>
      </p:sp>
      <p:sp>
        <p:nvSpPr>
          <p:cNvPr id="10" name="Shape 7"/>
          <p:cNvSpPr/>
          <p:nvPr/>
        </p:nvSpPr>
        <p:spPr>
          <a:xfrm>
            <a:off x="829508" y="4531043"/>
            <a:ext cx="533162" cy="533162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997268" y="4619863"/>
            <a:ext cx="197644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279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2</a:t>
            </a:r>
            <a:endParaRPr lang="en-US" sz="2799" dirty="0"/>
          </a:p>
        </p:txBody>
      </p:sp>
      <p:sp>
        <p:nvSpPr>
          <p:cNvPr id="12" name="Text 9"/>
          <p:cNvSpPr/>
          <p:nvPr/>
        </p:nvSpPr>
        <p:spPr>
          <a:xfrm>
            <a:off x="1599605" y="4531043"/>
            <a:ext cx="296263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6"/>
              </a:lnSpc>
              <a:buNone/>
            </a:pPr>
            <a:r>
              <a:rPr lang="en-US" sz="2333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Family Values</a:t>
            </a:r>
            <a:endParaRPr lang="en-US" sz="2333" dirty="0"/>
          </a:p>
        </p:txBody>
      </p:sp>
      <p:sp>
        <p:nvSpPr>
          <p:cNvPr id="13" name="Text 10"/>
          <p:cNvSpPr/>
          <p:nvPr/>
        </p:nvSpPr>
        <p:spPr>
          <a:xfrm>
            <a:off x="1599605" y="5043488"/>
            <a:ext cx="6714887" cy="758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6"/>
              </a:lnSpc>
              <a:buNone/>
            </a:pPr>
            <a:r>
              <a:rPr lang="en-US" sz="1866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family instilled values of hard work, compassion, and respect for others. These values have shaped who I am today.</a:t>
            </a:r>
            <a:endParaRPr lang="en-US" sz="1866" dirty="0"/>
          </a:p>
        </p:txBody>
      </p:sp>
      <p:sp>
        <p:nvSpPr>
          <p:cNvPr id="14" name="Shape 11"/>
          <p:cNvSpPr/>
          <p:nvPr/>
        </p:nvSpPr>
        <p:spPr>
          <a:xfrm>
            <a:off x="829508" y="6305431"/>
            <a:ext cx="533162" cy="533162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15" name="Text 12"/>
          <p:cNvSpPr/>
          <p:nvPr/>
        </p:nvSpPr>
        <p:spPr>
          <a:xfrm>
            <a:off x="996196" y="6394252"/>
            <a:ext cx="199787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279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3</a:t>
            </a:r>
            <a:endParaRPr lang="en-US" sz="2799" dirty="0"/>
          </a:p>
        </p:txBody>
      </p:sp>
      <p:sp>
        <p:nvSpPr>
          <p:cNvPr id="16" name="Text 13"/>
          <p:cNvSpPr/>
          <p:nvPr/>
        </p:nvSpPr>
        <p:spPr>
          <a:xfrm>
            <a:off x="1599605" y="6305431"/>
            <a:ext cx="296620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6"/>
              </a:lnSpc>
              <a:buNone/>
            </a:pPr>
            <a:r>
              <a:rPr lang="en-US" sz="2333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Childhood Memories</a:t>
            </a:r>
            <a:endParaRPr lang="en-US" sz="2333" dirty="0"/>
          </a:p>
        </p:txBody>
      </p:sp>
      <p:sp>
        <p:nvSpPr>
          <p:cNvPr id="17" name="Text 14"/>
          <p:cNvSpPr/>
          <p:nvPr/>
        </p:nvSpPr>
        <p:spPr>
          <a:xfrm>
            <a:off x="1599605" y="6817876"/>
            <a:ext cx="6714887" cy="758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6"/>
              </a:lnSpc>
              <a:buNone/>
            </a:pPr>
            <a:r>
              <a:rPr lang="en-US" sz="1866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 childhood was filled with laughter, shared meals, and countless adventures with my siblings.</a:t>
            </a:r>
            <a:endParaRPr lang="en-US" sz="186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1168" y="607576"/>
            <a:ext cx="7601664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Navigating Challenges and Triumphs</a:t>
            </a:r>
            <a:endParaRPr lang="en-US" sz="4338" dirty="0"/>
          </a:p>
        </p:txBody>
      </p:sp>
      <p:sp>
        <p:nvSpPr>
          <p:cNvPr id="6" name="Shape 3"/>
          <p:cNvSpPr/>
          <p:nvPr/>
        </p:nvSpPr>
        <p:spPr>
          <a:xfrm>
            <a:off x="1086445" y="2315170"/>
            <a:ext cx="30480" cy="5306854"/>
          </a:xfrm>
          <a:prstGeom prst="roundRect">
            <a:avLst>
              <a:gd name="adj" fmla="val 108446"/>
            </a:avLst>
          </a:prstGeom>
          <a:solidFill>
            <a:srgbClr val="D9D4C9"/>
          </a:solidFill>
          <a:ln/>
        </p:spPr>
      </p:sp>
      <p:sp>
        <p:nvSpPr>
          <p:cNvPr id="7" name="Shape 4"/>
          <p:cNvSpPr/>
          <p:nvPr/>
        </p:nvSpPr>
        <p:spPr>
          <a:xfrm>
            <a:off x="1319093" y="2795707"/>
            <a:ext cx="771168" cy="30480"/>
          </a:xfrm>
          <a:prstGeom prst="roundRect">
            <a:avLst>
              <a:gd name="adj" fmla="val 108446"/>
            </a:avLst>
          </a:prstGeom>
          <a:solidFill>
            <a:srgbClr val="D9D4C9"/>
          </a:solidFill>
          <a:ln/>
        </p:spPr>
      </p:sp>
      <p:sp>
        <p:nvSpPr>
          <p:cNvPr id="8" name="Shape 5"/>
          <p:cNvSpPr/>
          <p:nvPr/>
        </p:nvSpPr>
        <p:spPr>
          <a:xfrm>
            <a:off x="853797" y="2563058"/>
            <a:ext cx="495776" cy="495776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1024176" y="2645688"/>
            <a:ext cx="155019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7"/>
          <p:cNvSpPr/>
          <p:nvPr/>
        </p:nvSpPr>
        <p:spPr>
          <a:xfrm>
            <a:off x="2313623" y="2535436"/>
            <a:ext cx="2777609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Academic Challenges</a:t>
            </a:r>
            <a:endParaRPr lang="en-US" sz="2169" dirty="0"/>
          </a:p>
        </p:txBody>
      </p:sp>
      <p:sp>
        <p:nvSpPr>
          <p:cNvPr id="11" name="Text 8"/>
          <p:cNvSpPr/>
          <p:nvPr/>
        </p:nvSpPr>
        <p:spPr>
          <a:xfrm>
            <a:off x="2313623" y="3011924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School wasn't always easy, but I learned to persevere through challenges and overcome obstacles.</a:t>
            </a:r>
            <a:endParaRPr lang="en-US" sz="1735" dirty="0"/>
          </a:p>
        </p:txBody>
      </p:sp>
      <p:sp>
        <p:nvSpPr>
          <p:cNvPr id="12" name="Shape 9"/>
          <p:cNvSpPr/>
          <p:nvPr/>
        </p:nvSpPr>
        <p:spPr>
          <a:xfrm>
            <a:off x="1319093" y="4638080"/>
            <a:ext cx="771168" cy="30480"/>
          </a:xfrm>
          <a:prstGeom prst="roundRect">
            <a:avLst>
              <a:gd name="adj" fmla="val 108446"/>
            </a:avLst>
          </a:prstGeom>
          <a:solidFill>
            <a:srgbClr val="D9D4C9"/>
          </a:solidFill>
          <a:ln/>
        </p:spPr>
      </p:sp>
      <p:sp>
        <p:nvSpPr>
          <p:cNvPr id="13" name="Shape 10"/>
          <p:cNvSpPr/>
          <p:nvPr/>
        </p:nvSpPr>
        <p:spPr>
          <a:xfrm>
            <a:off x="853797" y="4405432"/>
            <a:ext cx="495776" cy="495776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4" name="Text 11"/>
          <p:cNvSpPr/>
          <p:nvPr/>
        </p:nvSpPr>
        <p:spPr>
          <a:xfrm>
            <a:off x="1009769" y="4488061"/>
            <a:ext cx="183713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2"/>
          <p:cNvSpPr/>
          <p:nvPr/>
        </p:nvSpPr>
        <p:spPr>
          <a:xfrm>
            <a:off x="2313623" y="4377809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Personal Growth</a:t>
            </a:r>
            <a:endParaRPr lang="en-US" sz="2169" dirty="0"/>
          </a:p>
        </p:txBody>
      </p:sp>
      <p:sp>
        <p:nvSpPr>
          <p:cNvPr id="16" name="Text 13"/>
          <p:cNvSpPr/>
          <p:nvPr/>
        </p:nvSpPr>
        <p:spPr>
          <a:xfrm>
            <a:off x="2313623" y="4854297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Each challenge I faced helped me grow as a person, developing resilience and a strong work ethic.</a:t>
            </a:r>
            <a:endParaRPr lang="en-US" sz="1735" dirty="0"/>
          </a:p>
        </p:txBody>
      </p:sp>
      <p:sp>
        <p:nvSpPr>
          <p:cNvPr id="17" name="Shape 14"/>
          <p:cNvSpPr/>
          <p:nvPr/>
        </p:nvSpPr>
        <p:spPr>
          <a:xfrm>
            <a:off x="1319093" y="6480453"/>
            <a:ext cx="771168" cy="30480"/>
          </a:xfrm>
          <a:prstGeom prst="roundRect">
            <a:avLst>
              <a:gd name="adj" fmla="val 108446"/>
            </a:avLst>
          </a:prstGeom>
          <a:solidFill>
            <a:srgbClr val="D9D4C9"/>
          </a:solidFill>
          <a:ln/>
        </p:spPr>
      </p:sp>
      <p:sp>
        <p:nvSpPr>
          <p:cNvPr id="18" name="Shape 15"/>
          <p:cNvSpPr/>
          <p:nvPr/>
        </p:nvSpPr>
        <p:spPr>
          <a:xfrm>
            <a:off x="853797" y="6247805"/>
            <a:ext cx="495776" cy="495776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9" name="Text 16"/>
          <p:cNvSpPr/>
          <p:nvPr/>
        </p:nvSpPr>
        <p:spPr>
          <a:xfrm>
            <a:off x="1008817" y="6330434"/>
            <a:ext cx="185738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7"/>
          <p:cNvSpPr/>
          <p:nvPr/>
        </p:nvSpPr>
        <p:spPr>
          <a:xfrm>
            <a:off x="2313623" y="6220182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Building Confidence</a:t>
            </a:r>
            <a:endParaRPr lang="en-US" sz="2169" dirty="0"/>
          </a:p>
        </p:txBody>
      </p:sp>
      <p:sp>
        <p:nvSpPr>
          <p:cNvPr id="21" name="Text 18"/>
          <p:cNvSpPr/>
          <p:nvPr/>
        </p:nvSpPr>
        <p:spPr>
          <a:xfrm>
            <a:off x="2313623" y="6696670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learned to embrace my strengths and weaknesses, building confidence and self-awareness along the way.</a:t>
            </a:r>
            <a:endParaRPr lang="en-US" sz="173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203013"/>
            <a:ext cx="10976729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Education and Pursuit of Knowledge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Early Education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 early education took place in Nakuru, where I learned the basics and developed a love for learning.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Higher Education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pursued higher education, graduating with a degree in [insert relevant degree] from [insert university name].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Lifelong Learning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I'm a firm believer in lifelong learning. I continue to seek out opportunities to expand my knowledge and skills.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7828" y="1179314"/>
            <a:ext cx="6188154" cy="6409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47"/>
              </a:lnSpc>
              <a:buNone/>
            </a:pPr>
            <a:r>
              <a:rPr lang="en-US" sz="4038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My Professional Journey</a:t>
            </a:r>
            <a:endParaRPr lang="en-US" sz="4038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28" y="2127885"/>
            <a:ext cx="1025485" cy="16408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50971" y="2332911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Early Career</a:t>
            </a:r>
            <a:endParaRPr lang="en-US" sz="2019" dirty="0"/>
          </a:p>
        </p:txBody>
      </p:sp>
      <p:sp>
        <p:nvSpPr>
          <p:cNvPr id="8" name="Text 4"/>
          <p:cNvSpPr/>
          <p:nvPr/>
        </p:nvSpPr>
        <p:spPr>
          <a:xfrm>
            <a:off x="2050971" y="2776299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 professional journey began with an internship in [insert industry]. This experience ignited my passion for [insert career field].</a:t>
            </a:r>
            <a:endParaRPr lang="en-US" sz="1615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828" y="3768685"/>
            <a:ext cx="1025485" cy="16408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50971" y="3973711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Career Growth</a:t>
            </a:r>
            <a:endParaRPr lang="en-US" sz="2019" dirty="0"/>
          </a:p>
        </p:txBody>
      </p:sp>
      <p:sp>
        <p:nvSpPr>
          <p:cNvPr id="11" name="Text 6"/>
          <p:cNvSpPr/>
          <p:nvPr/>
        </p:nvSpPr>
        <p:spPr>
          <a:xfrm>
            <a:off x="2050971" y="4417100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progressed through various roles, gaining valuable experience and building my expertise in [insert relevant skills].</a:t>
            </a:r>
            <a:endParaRPr lang="en-US" sz="1615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28" y="5409486"/>
            <a:ext cx="1025485" cy="16408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50971" y="5614511"/>
            <a:ext cx="2884884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Leadership and Impact</a:t>
            </a:r>
            <a:endParaRPr lang="en-US" sz="2019" dirty="0"/>
          </a:p>
        </p:txBody>
      </p:sp>
      <p:sp>
        <p:nvSpPr>
          <p:cNvPr id="14" name="Text 8"/>
          <p:cNvSpPr/>
          <p:nvPr/>
        </p:nvSpPr>
        <p:spPr>
          <a:xfrm>
            <a:off x="2050971" y="6057900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I've had the privilege of leading teams, contributing to meaningful projects, and making a positive impact in my field.</a:t>
            </a:r>
            <a:endParaRPr lang="en-US" sz="161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78523" y="808673"/>
            <a:ext cx="7559754" cy="14147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70"/>
              </a:lnSpc>
              <a:buNone/>
            </a:pPr>
            <a:r>
              <a:rPr lang="en-US" sz="4456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Relationships and Family Life</a:t>
            </a:r>
            <a:endParaRPr lang="en-US" sz="4456" dirty="0"/>
          </a:p>
        </p:txBody>
      </p:sp>
      <p:sp>
        <p:nvSpPr>
          <p:cNvPr id="6" name="Shape 3"/>
          <p:cNvSpPr/>
          <p:nvPr/>
        </p:nvSpPr>
        <p:spPr>
          <a:xfrm>
            <a:off x="6278523" y="2562820"/>
            <a:ext cx="7559754" cy="4858107"/>
          </a:xfrm>
          <a:prstGeom prst="roundRect">
            <a:avLst>
              <a:gd name="adj" fmla="val 69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286143" y="2570440"/>
            <a:ext cx="7544514" cy="13729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512481" y="2713792"/>
            <a:ext cx="3315772" cy="3620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2"/>
              </a:lnSpc>
              <a:buNone/>
            </a:pPr>
            <a:r>
              <a:rPr lang="en-US" sz="1782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Family</a:t>
            </a:r>
            <a:endParaRPr lang="en-US" sz="1782" dirty="0"/>
          </a:p>
        </p:txBody>
      </p:sp>
      <p:sp>
        <p:nvSpPr>
          <p:cNvPr id="9" name="Text 6"/>
          <p:cNvSpPr/>
          <p:nvPr/>
        </p:nvSpPr>
        <p:spPr>
          <a:xfrm>
            <a:off x="10288548" y="2713792"/>
            <a:ext cx="3315772" cy="10862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2"/>
              </a:lnSpc>
              <a:buNone/>
            </a:pPr>
            <a:r>
              <a:rPr lang="en-US" sz="1782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cherish my family and the strong bonds we share. They are my rock and my source of strength.</a:t>
            </a:r>
            <a:endParaRPr lang="en-US" sz="1782" dirty="0"/>
          </a:p>
        </p:txBody>
      </p:sp>
      <p:sp>
        <p:nvSpPr>
          <p:cNvPr id="10" name="Shape 7"/>
          <p:cNvSpPr/>
          <p:nvPr/>
        </p:nvSpPr>
        <p:spPr>
          <a:xfrm>
            <a:off x="6286143" y="3943350"/>
            <a:ext cx="7544514" cy="17349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512481" y="4086701"/>
            <a:ext cx="3315772" cy="3620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2"/>
              </a:lnSpc>
              <a:buNone/>
            </a:pPr>
            <a:r>
              <a:rPr lang="en-US" sz="1782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Friendships</a:t>
            </a:r>
            <a:endParaRPr lang="en-US" sz="1782" dirty="0"/>
          </a:p>
        </p:txBody>
      </p:sp>
      <p:sp>
        <p:nvSpPr>
          <p:cNvPr id="12" name="Text 9"/>
          <p:cNvSpPr/>
          <p:nvPr/>
        </p:nvSpPr>
        <p:spPr>
          <a:xfrm>
            <a:off x="10288548" y="4086701"/>
            <a:ext cx="3315772" cy="14482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2"/>
              </a:lnSpc>
              <a:buNone/>
            </a:pPr>
            <a:r>
              <a:rPr lang="en-US" sz="1782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have a circle of close friends who have enriched my life with laughter, support, and shared experiences.</a:t>
            </a:r>
            <a:endParaRPr lang="en-US" sz="1782" dirty="0"/>
          </a:p>
        </p:txBody>
      </p:sp>
      <p:sp>
        <p:nvSpPr>
          <p:cNvPr id="13" name="Shape 10"/>
          <p:cNvSpPr/>
          <p:nvPr/>
        </p:nvSpPr>
        <p:spPr>
          <a:xfrm>
            <a:off x="6286143" y="5678329"/>
            <a:ext cx="7544514" cy="17349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2481" y="5821680"/>
            <a:ext cx="3315772" cy="3620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2"/>
              </a:lnSpc>
              <a:buNone/>
            </a:pPr>
            <a:r>
              <a:rPr lang="en-US" sz="1782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Relationships</a:t>
            </a:r>
            <a:endParaRPr lang="en-US" sz="1782" dirty="0"/>
          </a:p>
        </p:txBody>
      </p:sp>
      <p:sp>
        <p:nvSpPr>
          <p:cNvPr id="15" name="Text 12"/>
          <p:cNvSpPr/>
          <p:nvPr/>
        </p:nvSpPr>
        <p:spPr>
          <a:xfrm>
            <a:off x="10288548" y="5821680"/>
            <a:ext cx="3315772" cy="14482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2"/>
              </a:lnSpc>
              <a:buNone/>
            </a:pPr>
            <a:r>
              <a:rPr lang="en-US" sz="1782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I've learned the importance of healthy relationships, based on mutual respect, trust, and understanding.</a:t>
            </a:r>
            <a:endParaRPr lang="en-US" sz="178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412" y="1205389"/>
            <a:ext cx="7456884" cy="5610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8"/>
              </a:lnSpc>
              <a:buNone/>
            </a:pPr>
            <a:r>
              <a:rPr lang="en-US" sz="3535" dirty="0">
                <a:solidFill>
                  <a:srgbClr val="124E73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Reflections and Future Aspirations</a:t>
            </a:r>
            <a:endParaRPr lang="en-US" sz="353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12" y="2035731"/>
            <a:ext cx="448866" cy="448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28412" y="2664143"/>
            <a:ext cx="2244328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Continuous Learning</a:t>
            </a:r>
            <a:endParaRPr lang="en-US" sz="1767" dirty="0"/>
          </a:p>
        </p:txBody>
      </p:sp>
      <p:sp>
        <p:nvSpPr>
          <p:cNvPr id="8" name="Text 4"/>
          <p:cNvSpPr/>
          <p:nvPr/>
        </p:nvSpPr>
        <p:spPr>
          <a:xfrm>
            <a:off x="628412" y="3052286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am committed to continuous learning and growth, both professionally and personally.</a:t>
            </a:r>
            <a:endParaRPr lang="en-US" sz="1414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12" y="3878104"/>
            <a:ext cx="448866" cy="4488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28412" y="4506516"/>
            <a:ext cx="2244328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Giving Back</a:t>
            </a:r>
            <a:endParaRPr lang="en-US" sz="1767" dirty="0"/>
          </a:p>
        </p:txBody>
      </p:sp>
      <p:sp>
        <p:nvSpPr>
          <p:cNvPr id="11" name="Text 6"/>
          <p:cNvSpPr/>
          <p:nvPr/>
        </p:nvSpPr>
        <p:spPr>
          <a:xfrm>
            <a:off x="628412" y="4894659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believe in giving back to my community and making a positive contribution to society.</a:t>
            </a:r>
            <a:endParaRPr lang="en-US" sz="1414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412" y="5720477"/>
            <a:ext cx="448866" cy="44886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28412" y="6348889"/>
            <a:ext cx="2244328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2B4150"/>
                </a:solidFill>
                <a:latin typeface="MuseoModerno" pitchFamily="34" charset="0"/>
                <a:ea typeface="MuseoModerno" pitchFamily="34" charset="-122"/>
                <a:cs typeface="MuseoModerno" pitchFamily="34" charset="-120"/>
              </a:rPr>
              <a:t>Family First</a:t>
            </a:r>
            <a:endParaRPr lang="en-US" sz="1767" dirty="0"/>
          </a:p>
        </p:txBody>
      </p:sp>
      <p:sp>
        <p:nvSpPr>
          <p:cNvPr id="14" name="Text 8"/>
          <p:cNvSpPr/>
          <p:nvPr/>
        </p:nvSpPr>
        <p:spPr>
          <a:xfrm>
            <a:off x="628412" y="6737033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 family remains my priority. I cherish the time I spend with them and strive to create lasting memories.</a:t>
            </a:r>
            <a:endParaRPr lang="en-US" sz="141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530</Words>
  <Application>Microsoft Office PowerPoint</Application>
  <PresentationFormat>Custom</PresentationFormat>
  <Paragraphs>66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MuseoModerno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 840</cp:lastModifiedBy>
  <cp:revision>2</cp:revision>
  <dcterms:created xsi:type="dcterms:W3CDTF">2024-08-10T19:15:04Z</dcterms:created>
  <dcterms:modified xsi:type="dcterms:W3CDTF">2024-08-10T19:23:03Z</dcterms:modified>
</cp:coreProperties>
</file>